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8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7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6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B0A2B-DD1F-974E-B58C-937603B70119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63963-E886-5745-A5A1-4B9115369AF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b="1" dirty="0" smtClean="0"/>
              <a:t>1400’s</a:t>
            </a:r>
            <a:endParaRPr lang="en-US" sz="9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/>
              <a:t>Aztecs conquer most of Mexico</a:t>
            </a:r>
            <a:endParaRPr lang="en-US" sz="3600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/>
              <a:t>Incas build a South American Empire</a:t>
            </a:r>
            <a:endParaRPr lang="en-US" sz="3600" b="1" dirty="0"/>
          </a:p>
        </p:txBody>
      </p:sp>
      <p:pic>
        <p:nvPicPr>
          <p:cNvPr id="8" name="Picture 7" descr="Inca Warrio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9133" y="2809217"/>
            <a:ext cx="3530600" cy="3710115"/>
          </a:xfrm>
          <a:prstGeom prst="rect">
            <a:avLst/>
          </a:prstGeom>
        </p:spPr>
      </p:pic>
      <p:pic>
        <p:nvPicPr>
          <p:cNvPr id="2" name="Picture 1" descr="Aztec Chri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650990" y="2809217"/>
            <a:ext cx="3097318" cy="404878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9600" b="1" dirty="0" smtClean="0"/>
              <a:t>1500’s</a:t>
            </a:r>
            <a:endParaRPr lang="en-US" sz="9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6317734"/>
            <a:ext cx="8385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Culture Groups of </a:t>
            </a:r>
            <a:r>
              <a:rPr lang="en-US" b="1" i="1" u="sng" dirty="0" smtClean="0"/>
              <a:t>North America </a:t>
            </a:r>
            <a:r>
              <a:rPr lang="en-US" b="1" dirty="0" smtClean="0"/>
              <a:t>have adapted their ways of life to their environment</a:t>
            </a:r>
            <a:endParaRPr lang="en-US" b="1" dirty="0"/>
          </a:p>
        </p:txBody>
      </p:sp>
      <p:pic>
        <p:nvPicPr>
          <p:cNvPr id="4" name="Picture 3" descr="Native American Warrio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600" y="804142"/>
            <a:ext cx="3217333" cy="515311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31</Words>
  <Application>Microsoft Macintosh PowerPoint</Application>
  <PresentationFormat>On-screen Show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1400’s</vt:lpstr>
      <vt:lpstr>1500’s</vt:lpstr>
    </vt:vector>
  </TitlesOfParts>
  <Company>St Francis Seraph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1400’s</dc:title>
  <dc:creator>Michael Farrell</dc:creator>
  <cp:lastModifiedBy>Michael Farrell</cp:lastModifiedBy>
  <cp:revision>3</cp:revision>
  <dcterms:created xsi:type="dcterms:W3CDTF">2012-09-06T13:24:39Z</dcterms:created>
  <dcterms:modified xsi:type="dcterms:W3CDTF">2012-09-06T13:25:27Z</dcterms:modified>
</cp:coreProperties>
</file>